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Compose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Prepare </a:t>
          </a:r>
          <a:r>
            <a:rPr lang="en-GB" b="0" dirty="0">
              <a:solidFill>
                <a:schemeClr val="tx1"/>
              </a:solidFill>
            </a:rPr>
            <a:t>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 dirty="0">
              <a:solidFill>
                <a:schemeClr val="tx1"/>
              </a:solidFill>
            </a:rPr>
            <a:t>Compose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>
              <a:solidFill>
                <a:schemeClr val="tx1"/>
              </a:solidFill>
            </a:rPr>
            <a:t>Prepare </a:t>
          </a:r>
          <a:r>
            <a:rPr lang="en-GB" sz="5000" b="0" kern="1200" dirty="0">
              <a:solidFill>
                <a:schemeClr val="tx1"/>
              </a:solidFill>
            </a:rPr>
            <a:t>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diagramData" Target="../diagrams/data3.xml"/><Relationship Id="rId8" Type="http://schemas.openxmlformats.org/officeDocument/2006/relationships/diagramLayout" Target="../diagrams/layout3.xml"/><Relationship Id="rId9" Type="http://schemas.openxmlformats.org/officeDocument/2006/relationships/diagramQuickStyle" Target="../diagrams/quickStyle3.xml"/><Relationship Id="rId10" Type="http://schemas.openxmlformats.org/officeDocument/2006/relationships/diagramColors" Target="../diagrams/colors3.xml"/><Relationship Id="rId11" Type="http://schemas.microsoft.com/office/2007/relationships/diagramDrawing" Target="../diagrams/drawing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650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349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Arial</vt:lpstr>
      <vt:lpstr>Quicksand SemiBold</vt:lpstr>
      <vt:lpstr>Calibri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35</cp:revision>
  <dcterms:created xsi:type="dcterms:W3CDTF">2022-09-22T13:19:16Z</dcterms:created>
  <dcterms:modified xsi:type="dcterms:W3CDTF">2023-10-19T07:32:07Z</dcterms:modified>
  <cp:category/>
  <dc:identifier/>
  <cp:contentStatus/>
  <dc:language/>
  <cp:version/>
</cp:coreProperties>
</file>